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4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82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10.png"/><Relationship Id="rId39" Type="http://schemas.openxmlformats.org/officeDocument/2006/relationships/image" Target="../media/image161.png"/><Relationship Id="rId21" Type="http://schemas.openxmlformats.org/officeDocument/2006/relationships/image" Target="../media/image144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0" Type="http://schemas.openxmlformats.org/officeDocument/2006/relationships/image" Target="../media/image143.png"/><Relationship Id="rId41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10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48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50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49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1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2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150.png"/><Relationship Id="rId5" Type="http://schemas.openxmlformats.org/officeDocument/2006/relationships/image" Target="../media/image205.png"/><Relationship Id="rId15" Type="http://schemas.openxmlformats.org/officeDocument/2006/relationships/image" Target="../media/image213.png"/><Relationship Id="rId10" Type="http://schemas.openxmlformats.org/officeDocument/2006/relationships/image" Target="../media/image14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26" Type="http://schemas.openxmlformats.org/officeDocument/2006/relationships/image" Target="../media/image245.png"/><Relationship Id="rId39" Type="http://schemas.openxmlformats.org/officeDocument/2006/relationships/image" Target="../media/image212.png"/><Relationship Id="rId21" Type="http://schemas.openxmlformats.org/officeDocument/2006/relationships/image" Target="../media/image240.png"/><Relationship Id="rId34" Type="http://schemas.openxmlformats.org/officeDocument/2006/relationships/image" Target="../media/image253.png"/><Relationship Id="rId42" Type="http://schemas.openxmlformats.org/officeDocument/2006/relationships/image" Target="../media/image260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29" Type="http://schemas.openxmlformats.org/officeDocument/2006/relationships/image" Target="../media/image248.png"/><Relationship Id="rId41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40" Type="http://schemas.openxmlformats.org/officeDocument/2006/relationships/image" Target="../media/image258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31" Type="http://schemas.openxmlformats.org/officeDocument/2006/relationships/image" Target="../media/image250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3.png"/><Relationship Id="rId4" Type="http://schemas.openxmlformats.org/officeDocument/2006/relationships/image" Target="../media/image21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278.png"/><Relationship Id="rId26" Type="http://schemas.openxmlformats.org/officeDocument/2006/relationships/image" Target="../media/image214.png"/><Relationship Id="rId39" Type="http://schemas.openxmlformats.org/officeDocument/2006/relationships/image" Target="../media/image297.png"/><Relationship Id="rId21" Type="http://schemas.openxmlformats.org/officeDocument/2006/relationships/image" Target="../media/image281.png"/><Relationship Id="rId34" Type="http://schemas.openxmlformats.org/officeDocument/2006/relationships/image" Target="../media/image293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29" Type="http://schemas.openxmlformats.org/officeDocument/2006/relationships/image" Target="../media/image288.png"/><Relationship Id="rId41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24" Type="http://schemas.openxmlformats.org/officeDocument/2006/relationships/image" Target="../media/image284.png"/><Relationship Id="rId32" Type="http://schemas.openxmlformats.org/officeDocument/2006/relationships/image" Target="../media/image291.png"/><Relationship Id="rId37" Type="http://schemas.openxmlformats.org/officeDocument/2006/relationships/image" Target="../media/image215.png"/><Relationship Id="rId40" Type="http://schemas.openxmlformats.org/officeDocument/2006/relationships/image" Target="../media/image298.png"/><Relationship Id="rId5" Type="http://schemas.openxmlformats.org/officeDocument/2006/relationships/image" Target="../media/image266.png"/><Relationship Id="rId15" Type="http://schemas.openxmlformats.org/officeDocument/2006/relationships/image" Target="../media/image213.png"/><Relationship Id="rId23" Type="http://schemas.openxmlformats.org/officeDocument/2006/relationships/image" Target="../media/image283.png"/><Relationship Id="rId28" Type="http://schemas.openxmlformats.org/officeDocument/2006/relationships/image" Target="../media/image287.png"/><Relationship Id="rId36" Type="http://schemas.openxmlformats.org/officeDocument/2006/relationships/image" Target="../media/image295.png"/><Relationship Id="rId10" Type="http://schemas.openxmlformats.org/officeDocument/2006/relationships/image" Target="../media/image271.png"/><Relationship Id="rId19" Type="http://schemas.openxmlformats.org/officeDocument/2006/relationships/image" Target="../media/image279.png"/><Relationship Id="rId31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2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4.png"/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12" Type="http://schemas.openxmlformats.org/officeDocument/2006/relationships/image" Target="../media/image273.png"/><Relationship Id="rId17" Type="http://schemas.openxmlformats.org/officeDocument/2006/relationships/image" Target="../media/image277.png"/><Relationship Id="rId25" Type="http://schemas.openxmlformats.org/officeDocument/2006/relationships/image" Target="../media/image285.png"/><Relationship Id="rId33" Type="http://schemas.openxmlformats.org/officeDocument/2006/relationships/image" Target="../media/image292.png"/><Relationship Id="rId38" Type="http://schemas.openxmlformats.org/officeDocument/2006/relationships/image" Target="../media/image2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208.png"/><Relationship Id="rId4" Type="http://schemas.openxmlformats.org/officeDocument/2006/relationships/image" Target="../media/image302.png"/><Relationship Id="rId9" Type="http://schemas.openxmlformats.org/officeDocument/2006/relationships/image" Target="../media/image2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20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16.png"/><Relationship Id="rId7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84.png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9.png"/><Relationship Id="rId7" Type="http://schemas.openxmlformats.org/officeDocument/2006/relationships/image" Target="../media/image352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1.png"/><Relationship Id="rId10" Type="http://schemas.openxmlformats.org/officeDocument/2006/relationships/image" Target="../media/image355.png"/><Relationship Id="rId4" Type="http://schemas.openxmlformats.org/officeDocument/2006/relationships/image" Target="../media/image350.png"/><Relationship Id="rId9" Type="http://schemas.openxmlformats.org/officeDocument/2006/relationships/image" Target="../media/image3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54" y="2271456"/>
            <a:ext cx="1604624" cy="25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75972</TotalTime>
  <Words>1168</Words>
  <Application>Microsoft Office PowerPoint</Application>
  <PresentationFormat>Widescreen</PresentationFormat>
  <Paragraphs>229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295</cp:revision>
  <dcterms:created xsi:type="dcterms:W3CDTF">2023-07-26T17:49:20Z</dcterms:created>
  <dcterms:modified xsi:type="dcterms:W3CDTF">2025-04-10T18:33:23Z</dcterms:modified>
</cp:coreProperties>
</file>